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1" r:id="rId2"/>
  </p:sldMasterIdLst>
  <p:notesMasterIdLst>
    <p:notesMasterId r:id="rId5"/>
  </p:notesMasterIdLst>
  <p:handoutMasterIdLst>
    <p:handoutMasterId r:id="rId6"/>
  </p:handoutMasterIdLst>
  <p:sldIdLst>
    <p:sldId id="257" r:id="rId3"/>
    <p:sldId id="258" r:id="rId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86" d="100"/>
          <a:sy n="86" d="100"/>
        </p:scale>
        <p:origin x="8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9/16/2019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848600" cy="1309985"/>
          </a:xfrm>
        </p:spPr>
        <p:txBody>
          <a:bodyPr>
            <a:normAutofit/>
          </a:bodyPr>
          <a:lstStyle/>
          <a:p>
            <a:r>
              <a:rPr lang="en-GB" sz="2800" b="1" dirty="0"/>
              <a:t>USING GREEN COLD PRESSING TO PRODUCE FISH OIL FROM INDUSTRIAL SALMON WASTE </a:t>
            </a:r>
            <a:endParaRPr lang="en-US" sz="2800" dirty="0">
              <a:cs typeface="+mn-cs"/>
            </a:endParaRP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1835696" y="3645024"/>
            <a:ext cx="6709042" cy="1656184"/>
          </a:xfrm>
        </p:spPr>
        <p:txBody>
          <a:bodyPr>
            <a:noAutofit/>
          </a:bodyPr>
          <a:lstStyle/>
          <a:p>
            <a:pPr defTabSz="4176234">
              <a:defRPr/>
            </a:pPr>
            <a:r>
              <a:rPr lang="it-IT" sz="1800" b="1" dirty="0">
                <a:solidFill>
                  <a:schemeClr val="tx1"/>
                </a:solidFill>
              </a:rPr>
              <a:t>Name1 </a:t>
            </a:r>
            <a:r>
              <a:rPr lang="en-US" sz="1800" b="1" dirty="0">
                <a:solidFill>
                  <a:schemeClr val="tx1"/>
                </a:solidFill>
              </a:rPr>
              <a:t>SURNAME </a:t>
            </a:r>
            <a:r>
              <a:rPr lang="it-IT" sz="1800" b="1" baseline="30000" dirty="0">
                <a:solidFill>
                  <a:schemeClr val="tx1"/>
                </a:solidFill>
              </a:rPr>
              <a:t>1</a:t>
            </a:r>
            <a:r>
              <a:rPr lang="it-IT" sz="1800" b="1" dirty="0">
                <a:solidFill>
                  <a:schemeClr val="tx1"/>
                </a:solidFill>
              </a:rPr>
              <a:t>, Name2 </a:t>
            </a:r>
            <a:r>
              <a:rPr lang="en-US" sz="1800" b="1" dirty="0">
                <a:solidFill>
                  <a:schemeClr val="tx1"/>
                </a:solidFill>
              </a:rPr>
              <a:t>SURNAME </a:t>
            </a:r>
            <a:r>
              <a:rPr lang="it-IT" sz="1800" b="1" baseline="30000" dirty="0">
                <a:solidFill>
                  <a:schemeClr val="tx1"/>
                </a:solidFill>
              </a:rPr>
              <a:t>1</a:t>
            </a:r>
            <a:r>
              <a:rPr lang="it-IT" sz="1800" b="1" dirty="0">
                <a:solidFill>
                  <a:schemeClr val="tx1"/>
                </a:solidFill>
              </a:rPr>
              <a:t>, Name3 </a:t>
            </a:r>
            <a:r>
              <a:rPr lang="en-US" sz="1800" b="1" dirty="0">
                <a:solidFill>
                  <a:schemeClr val="tx1"/>
                </a:solidFill>
              </a:rPr>
              <a:t>SURNAME </a:t>
            </a:r>
            <a:r>
              <a:rPr lang="it-IT" sz="2000" b="1" baseline="30000" dirty="0">
                <a:solidFill>
                  <a:schemeClr val="tx1"/>
                </a:solidFill>
              </a:rPr>
              <a:t>2</a:t>
            </a:r>
          </a:p>
          <a:p>
            <a:pPr defTabSz="4176234">
              <a:defRPr/>
            </a:pPr>
            <a:r>
              <a:rPr lang="it-IT" sz="1600" b="1" baseline="30000" dirty="0">
                <a:solidFill>
                  <a:schemeClr val="tx1"/>
                </a:solidFill>
              </a:rPr>
              <a:t>1 </a:t>
            </a:r>
            <a:r>
              <a:rPr lang="en-US" sz="1600" dirty="0">
                <a:solidFill>
                  <a:schemeClr val="tx1"/>
                </a:solidFill>
              </a:rPr>
              <a:t>University of ……………of ……………, Egypt</a:t>
            </a:r>
          </a:p>
          <a:p>
            <a:pPr defTabSz="4176234">
              <a:defRPr/>
            </a:pPr>
            <a:r>
              <a:rPr lang="en-GB" sz="1600" dirty="0">
                <a:solidFill>
                  <a:schemeClr val="tx1"/>
                </a:solidFill>
              </a:rPr>
              <a:t>email1@domain1.ro</a:t>
            </a:r>
            <a:endParaRPr lang="en-US" sz="1600" dirty="0">
              <a:solidFill>
                <a:schemeClr val="tx1"/>
              </a:solidFill>
            </a:endParaRPr>
          </a:p>
          <a:p>
            <a:pPr defTabSz="4176234">
              <a:defRPr/>
            </a:pPr>
            <a:r>
              <a:rPr lang="it-IT" sz="1600" b="1" baseline="30000" dirty="0">
                <a:solidFill>
                  <a:schemeClr val="tx1"/>
                </a:solidFill>
              </a:rPr>
              <a:t>2 </a:t>
            </a:r>
            <a:r>
              <a:rPr lang="en-US" sz="1600" dirty="0">
                <a:solidFill>
                  <a:schemeClr val="tx1"/>
                </a:solidFill>
              </a:rPr>
              <a:t>University of ………………………………, Egypt </a:t>
            </a:r>
          </a:p>
          <a:p>
            <a:pPr defTabSz="4176234">
              <a:defRPr/>
            </a:pPr>
            <a:r>
              <a:rPr lang="en-GB" sz="1600" dirty="0">
                <a:solidFill>
                  <a:schemeClr val="tx1"/>
                </a:solidFill>
              </a:rPr>
              <a:t>email2@domain2.com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Picture 1" descr="Description: C:\Users\dell\Desktop\TUEF2020\Scientific Committee Kit\20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84465"/>
            <a:ext cx="1544981" cy="116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escription: C:\Users\dell\Desktop\TUEF2020\Scientific Committee Kit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420" y="790693"/>
            <a:ext cx="2438973" cy="98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 bwMode="auto">
          <a:xfrm>
            <a:off x="7113773" y="512287"/>
            <a:ext cx="1480220" cy="1260529"/>
            <a:chOff x="5219700" y="192088"/>
            <a:chExt cx="4579938" cy="3720152"/>
          </a:xfrm>
        </p:grpSpPr>
        <p:pic>
          <p:nvPicPr>
            <p:cNvPr id="14" name="Picture 13" descr="C:\Users\dell\Desktop\ISR19 Prof Mostafa Speech\s_circle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19700" y="192088"/>
              <a:ext cx="4087260" cy="3589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AutoShape 4" descr="Image result for Tanta University png"/>
            <p:cNvSpPr>
              <a:spLocks noChangeAspect="1" noChangeArrowheads="1"/>
            </p:cNvSpPr>
            <p:nvPr/>
          </p:nvSpPr>
          <p:spPr bwMode="auto">
            <a:xfrm>
              <a:off x="9494838" y="276225"/>
              <a:ext cx="304800" cy="304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marR="0" algn="l" rtl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Arial"/>
                </a:rPr>
                <a:t> </a:t>
              </a:r>
            </a:p>
          </p:txBody>
        </p:sp>
        <p:pic>
          <p:nvPicPr>
            <p:cNvPr id="16" name="Picture 15" descr="C:\Users\dell\Desktop\1401784666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231908" y="1397640"/>
              <a:ext cx="2514600" cy="251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ounded Rectangle 16"/>
          <p:cNvSpPr/>
          <p:nvPr/>
        </p:nvSpPr>
        <p:spPr>
          <a:xfrm>
            <a:off x="682823" y="5445224"/>
            <a:ext cx="1080865" cy="1007840"/>
          </a:xfrm>
          <a:prstGeom prst="roundRect">
            <a:avLst/>
          </a:prstGeom>
          <a:noFill/>
          <a:ln cmpd="thickThin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YOUR</a:t>
            </a: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LOGO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0990" y="5905500"/>
            <a:ext cx="63131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/>
              <a:t>4</a:t>
            </a:r>
            <a:r>
              <a:rPr lang="en-US" sz="1400" b="1" i="1" baseline="30000" dirty="0"/>
              <a:t>th</a:t>
            </a:r>
            <a:r>
              <a:rPr lang="en-US" sz="1400" b="1" i="1" dirty="0"/>
              <a:t> International Environmental Forum, Green Environmental &amp; Sustainable Development, Tanta University, Egypt, March 10-12, 2020.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Contents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algn="l" rtl="0"/>
            <a:r>
              <a:rPr lang="en-US" b="1" noProof="1">
                <a:ea typeface="Calibri" pitchFamily="34" charset="0"/>
                <a:cs typeface="Times New Roman" pitchFamily="18" charset="0"/>
              </a:rPr>
              <a:t>INTRODUCTION</a:t>
            </a:r>
          </a:p>
          <a:p>
            <a:pPr algn="l" rtl="0"/>
            <a:r>
              <a:rPr lang="en-US" b="1" noProof="1">
                <a:ea typeface="Calibri" pitchFamily="34" charset="0"/>
                <a:cs typeface="Times New Roman" pitchFamily="18" charset="0"/>
              </a:rPr>
              <a:t>MATERIALS AND METHODS</a:t>
            </a:r>
          </a:p>
          <a:p>
            <a:pPr algn="l" rtl="0"/>
            <a:r>
              <a:rPr lang="en-GB" b="1" dirty="0"/>
              <a:t>RESULTS AND DISCUSSIONS</a:t>
            </a:r>
            <a:endParaRPr lang="en-US" dirty="0"/>
          </a:p>
          <a:p>
            <a:pPr algn="l" rtl="0"/>
            <a:r>
              <a:rPr lang="en-US" b="1" noProof="1">
                <a:ea typeface="Calibri" pitchFamily="34" charset="0"/>
                <a:cs typeface="Times New Roman" pitchFamily="18" charset="0"/>
              </a:rPr>
              <a:t>CONCLUSIONS</a:t>
            </a:r>
            <a:endParaRPr lang="en-US" noProof="1">
              <a:cs typeface="Arial" pitchFamily="34" charset="0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02784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70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QuizShow</vt:lpstr>
      <vt:lpstr>Clarity</vt:lpstr>
      <vt:lpstr>USING GREEN COLD PRESSING TO PRODUCE FISH OIL FROM INDUSTRIAL SALMON WASTE </vt:lpstr>
      <vt:lpstr>Contents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2017-07-21T08:53:36Z</dcterms:created>
  <dcterms:modified xsi:type="dcterms:W3CDTF">2019-09-16T08:54:27Z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