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3763"/>
  <p:notesSz cx="6858000" cy="9144000"/>
  <p:custDataLst>
    <p:tags r:id="rId3"/>
  </p:custDataLst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2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4FD"/>
    <a:srgbClr val="943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45" autoAdjust="0"/>
  </p:normalViewPr>
  <p:slideViewPr>
    <p:cSldViewPr>
      <p:cViewPr>
        <p:scale>
          <a:sx n="33" d="100"/>
          <a:sy n="33" d="100"/>
        </p:scale>
        <p:origin x="-630" y="-72"/>
      </p:cViewPr>
      <p:guideLst>
        <p:guide orient="horz" pos="1348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9" y="13296914"/>
            <a:ext cx="25737979" cy="91750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7" y="24255466"/>
            <a:ext cx="21195983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F2DD-338B-4D60-B29F-B79A938C05CA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4830-9F1C-4509-90F8-03CE23BAE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F426-8DF7-449B-96C5-0A4CC25F3CB3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6653-262B-4DB9-A4A1-61702F3A9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5052" y="8996719"/>
            <a:ext cx="21458829" cy="1917450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8046" y="8996719"/>
            <a:ext cx="63882336" cy="1917450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9F5-4F3D-4A57-9B7E-844A6A6D4DE0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646A4-4371-4DFA-8058-4E2CA196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9062-8452-411F-9393-0DBB483AC560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CDCA-303B-46E9-8AF8-0C22A804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5386"/>
            <a:ext cx="25737979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2065"/>
            <a:ext cx="25737979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1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234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3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4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5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870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68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49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94BD-6FD3-425F-B814-070C56911BAF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2A0A-A08E-4F33-AF20-A9AA284A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048" y="52434610"/>
            <a:ext cx="42670582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3295" y="52434610"/>
            <a:ext cx="42670585" cy="148307113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4EC9-CA45-422D-9369-5D514B765907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2C3-55D6-4836-A405-5577EB02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136"/>
            <a:ext cx="27251978" cy="7133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1309"/>
            <a:ext cx="13378914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4342"/>
            <a:ext cx="13378914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9581309"/>
            <a:ext cx="13384169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17" indent="0">
              <a:buNone/>
              <a:defRPr sz="9100" b="1"/>
            </a:lvl2pPr>
            <a:lvl3pPr marL="4176234" indent="0">
              <a:buNone/>
              <a:defRPr sz="8200" b="1"/>
            </a:lvl3pPr>
            <a:lvl4pPr marL="6264351" indent="0">
              <a:buNone/>
              <a:defRPr sz="7300" b="1"/>
            </a:lvl4pPr>
            <a:lvl5pPr marL="8352468" indent="0">
              <a:buNone/>
              <a:defRPr sz="7300" b="1"/>
            </a:lvl5pPr>
            <a:lvl6pPr marL="10440585" indent="0">
              <a:buNone/>
              <a:defRPr sz="7300" b="1"/>
            </a:lvl6pPr>
            <a:lvl7pPr marL="12528702" indent="0">
              <a:buNone/>
              <a:defRPr sz="7300" b="1"/>
            </a:lvl7pPr>
            <a:lvl8pPr marL="14616819" indent="0">
              <a:buNone/>
              <a:defRPr sz="7300" b="1"/>
            </a:lvl8pPr>
            <a:lvl9pPr marL="16704936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13574342"/>
            <a:ext cx="13384169" cy="24661708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E73B-D6A4-4FAD-9711-F5688D0848E8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97D21-91AD-4A61-B17E-6E7F621E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775F-2C91-41CE-B4E1-1518BD8BED26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58C5-ECDA-45FC-916B-4573122B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394D-F0F0-42E3-9B65-F160C3233D46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88388-04A3-4101-908C-59F6377B0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2" y="1704225"/>
            <a:ext cx="9961903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227"/>
            <a:ext cx="16927348" cy="36531826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2" y="8957087"/>
            <a:ext cx="9961903" cy="29278967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4652-485D-440F-953E-46FC3E376C7B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294-30BE-4D7B-B716-3EFF1824A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8" y="29962635"/>
            <a:ext cx="18167985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8" y="3824596"/>
            <a:ext cx="18167985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88117" indent="0">
              <a:buNone/>
              <a:defRPr sz="12700"/>
            </a:lvl2pPr>
            <a:lvl3pPr marL="4176234" indent="0">
              <a:buNone/>
              <a:defRPr sz="10900"/>
            </a:lvl3pPr>
            <a:lvl4pPr marL="6264351" indent="0">
              <a:buNone/>
              <a:defRPr sz="9100"/>
            </a:lvl4pPr>
            <a:lvl5pPr marL="8352468" indent="0">
              <a:buNone/>
              <a:defRPr sz="9100"/>
            </a:lvl5pPr>
            <a:lvl6pPr marL="10440585" indent="0">
              <a:buNone/>
              <a:defRPr sz="9100"/>
            </a:lvl6pPr>
            <a:lvl7pPr marL="12528702" indent="0">
              <a:buNone/>
              <a:defRPr sz="9100"/>
            </a:lvl7pPr>
            <a:lvl8pPr marL="14616819" indent="0">
              <a:buNone/>
              <a:defRPr sz="9100"/>
            </a:lvl8pPr>
            <a:lvl9pPr marL="16704936" indent="0">
              <a:buNone/>
              <a:defRPr sz="9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8" y="33499892"/>
            <a:ext cx="18167985" cy="5023495"/>
          </a:xfrm>
        </p:spPr>
        <p:txBody>
          <a:bodyPr/>
          <a:lstStyle>
            <a:lvl1pPr marL="0" indent="0">
              <a:buNone/>
              <a:defRPr sz="6400"/>
            </a:lvl1pPr>
            <a:lvl2pPr marL="2088117" indent="0">
              <a:buNone/>
              <a:defRPr sz="5500"/>
            </a:lvl2pPr>
            <a:lvl3pPr marL="4176234" indent="0">
              <a:buNone/>
              <a:defRPr sz="4600"/>
            </a:lvl3pPr>
            <a:lvl4pPr marL="6264351" indent="0">
              <a:buNone/>
              <a:defRPr sz="4100"/>
            </a:lvl4pPr>
            <a:lvl5pPr marL="8352468" indent="0">
              <a:buNone/>
              <a:defRPr sz="4100"/>
            </a:lvl5pPr>
            <a:lvl6pPr marL="10440585" indent="0">
              <a:buNone/>
              <a:defRPr sz="4100"/>
            </a:lvl6pPr>
            <a:lvl7pPr marL="12528702" indent="0">
              <a:buNone/>
              <a:defRPr sz="4100"/>
            </a:lvl7pPr>
            <a:lvl8pPr marL="14616819" indent="0">
              <a:buNone/>
              <a:defRPr sz="4100"/>
            </a:lvl8pPr>
            <a:lvl9pPr marL="1670493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358F-B2A8-4811-823B-2D98DCDC9DF6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64D-A37E-4207-A3D2-200E768D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4476" y="1714310"/>
            <a:ext cx="27251025" cy="71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4476" y="9987439"/>
            <a:ext cx="27251025" cy="282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23" tIns="208812" rIns="417623" bIns="2088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447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l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1CECD-3240-4E72-95A8-435272695EE6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738" y="39671975"/>
            <a:ext cx="9588500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ctr" defTabSz="4176234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1126" y="39671975"/>
            <a:ext cx="7064375" cy="2279396"/>
          </a:xfrm>
          <a:prstGeom prst="rect">
            <a:avLst/>
          </a:prstGeom>
        </p:spPr>
        <p:txBody>
          <a:bodyPr vert="horz" lIns="417623" tIns="208812" rIns="417623" bIns="208812" rtlCol="0" anchor="ctr"/>
          <a:lstStyle>
            <a:lvl1pPr algn="r" defTabSz="4176234" fontAlgn="auto">
              <a:spcBef>
                <a:spcPts val="0"/>
              </a:spcBef>
              <a:spcAft>
                <a:spcPts val="0"/>
              </a:spcAft>
              <a:defRPr sz="55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E07D-3771-4B2B-AB6D-B6A3695F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fontAlgn="base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fontAlgn="base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643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2760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0877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8994" indent="-1044058" algn="l" defTabSz="417623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17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234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351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468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585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8702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6819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4936" algn="l" defTabSz="417623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436" y="5129884"/>
            <a:ext cx="27290713" cy="3673066"/>
          </a:xfrm>
        </p:spPr>
        <p:txBody>
          <a:bodyPr rtlCol="0">
            <a:noAutofit/>
          </a:bodyPr>
          <a:lstStyle/>
          <a:p>
            <a:r>
              <a:rPr lang="en-GB" sz="8800" b="1" dirty="0"/>
              <a:t>USING GREEN COLD PRESSING TO </a:t>
            </a:r>
            <a:r>
              <a:rPr lang="en-GB" sz="8800" b="1"/>
              <a:t>PRODUCE </a:t>
            </a:r>
            <a:r>
              <a:rPr lang="en-GB" sz="8800" b="1" smtClean="0"/>
              <a:t>FISH </a:t>
            </a:r>
            <a:r>
              <a:rPr lang="en-GB" sz="8800" b="1" dirty="0"/>
              <a:t>OIL FROM INDUSTRIAL SALMON WASTE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161" y="8872489"/>
            <a:ext cx="18182020" cy="4392001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defTabSz="4176234" fontAlgn="auto">
              <a:spcAft>
                <a:spcPts val="0"/>
              </a:spcAft>
              <a:defRPr/>
            </a:pPr>
            <a:r>
              <a:rPr lang="it-IT" sz="5400" b="1" dirty="0">
                <a:solidFill>
                  <a:schemeClr val="tx1"/>
                </a:solidFill>
              </a:rPr>
              <a:t>N</a:t>
            </a:r>
            <a:r>
              <a:rPr lang="it-IT" sz="5400" b="1" dirty="0" smtClean="0">
                <a:solidFill>
                  <a:schemeClr val="tx1"/>
                </a:solidFill>
              </a:rPr>
              <a:t>ame1 </a:t>
            </a:r>
            <a:r>
              <a:rPr lang="en-US" sz="5400" b="1" dirty="0" smtClean="0">
                <a:solidFill>
                  <a:schemeClr val="tx1"/>
                </a:solidFill>
              </a:rPr>
              <a:t>SURNAME </a:t>
            </a:r>
            <a:r>
              <a:rPr lang="it-IT" sz="5400" b="1" baseline="30000" dirty="0" smtClean="0">
                <a:solidFill>
                  <a:schemeClr val="tx1"/>
                </a:solidFill>
              </a:rPr>
              <a:t>1</a:t>
            </a:r>
            <a:r>
              <a:rPr lang="it-IT" sz="5400" b="1" dirty="0" smtClean="0">
                <a:solidFill>
                  <a:schemeClr val="tx1"/>
                </a:solidFill>
              </a:rPr>
              <a:t>, Name2 </a:t>
            </a:r>
            <a:r>
              <a:rPr lang="en-US" sz="5400" b="1" dirty="0" smtClean="0">
                <a:solidFill>
                  <a:schemeClr val="tx1"/>
                </a:solidFill>
              </a:rPr>
              <a:t>SURNAME </a:t>
            </a:r>
            <a:r>
              <a:rPr lang="it-IT" sz="5400" b="1" baseline="30000" dirty="0" smtClean="0">
                <a:solidFill>
                  <a:schemeClr val="tx1"/>
                </a:solidFill>
              </a:rPr>
              <a:t>1</a:t>
            </a:r>
            <a:r>
              <a:rPr lang="it-IT" sz="5400" b="1" dirty="0" smtClean="0">
                <a:solidFill>
                  <a:schemeClr val="tx1"/>
                </a:solidFill>
              </a:rPr>
              <a:t>, Name3 </a:t>
            </a:r>
            <a:r>
              <a:rPr lang="en-US" sz="5400" b="1" dirty="0" smtClean="0">
                <a:solidFill>
                  <a:schemeClr val="tx1"/>
                </a:solidFill>
              </a:rPr>
              <a:t>SURNAME </a:t>
            </a:r>
            <a:r>
              <a:rPr lang="it-IT" sz="5400" b="1" baseline="30000" dirty="0" smtClean="0">
                <a:solidFill>
                  <a:schemeClr val="tx1"/>
                </a:solidFill>
              </a:rPr>
              <a:t>2</a:t>
            </a: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4000" b="1" baseline="30000" dirty="0" smtClean="0">
                <a:solidFill>
                  <a:schemeClr val="tx1"/>
                </a:solidFill>
              </a:rPr>
              <a:t>1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University of ……………of ……………, Egypt</a:t>
            </a:r>
          </a:p>
          <a:p>
            <a:pPr algn="l" defTabSz="4176234"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email1@domain1.ro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 defTabSz="4176234" fontAlgn="auto">
              <a:spcAft>
                <a:spcPts val="0"/>
              </a:spcAft>
              <a:defRPr/>
            </a:pPr>
            <a:r>
              <a:rPr lang="it-IT" sz="4000" b="1" baseline="30000" dirty="0" smtClean="0">
                <a:solidFill>
                  <a:schemeClr val="tx1"/>
                </a:solidFill>
              </a:rPr>
              <a:t>2 </a:t>
            </a:r>
            <a:r>
              <a:rPr lang="en-US" sz="4000" dirty="0" smtClean="0">
                <a:solidFill>
                  <a:schemeClr val="tx1"/>
                </a:solidFill>
              </a:rPr>
              <a:t>University of ………………………………, Egypt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l" defTabSz="4176234"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email2@domain2.com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443" y="15272683"/>
            <a:ext cx="13033375" cy="5847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200" b="1" dirty="0" err="1">
                <a:latin typeface="+mj-lt"/>
                <a:cs typeface="+mn-cs"/>
              </a:rPr>
              <a:t>Keywords</a:t>
            </a:r>
            <a:r>
              <a:rPr lang="ro-RO" sz="3200" dirty="0" smtClean="0">
                <a:latin typeface="+mj-lt"/>
                <a:cs typeface="+mn-cs"/>
              </a:rPr>
              <a:t>:</a:t>
            </a:r>
            <a:r>
              <a:rPr lang="en-US" sz="3200" dirty="0" smtClean="0">
                <a:latin typeface="+mj-lt"/>
                <a:cs typeface="+mn-cs"/>
              </a:rPr>
              <a:t> keyword1, keyword2.</a:t>
            </a:r>
            <a:endParaRPr lang="en-US" sz="3200" dirty="0">
              <a:latin typeface="+mj-lt"/>
              <a:cs typeface="+mn-c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3699828" y="17948207"/>
            <a:ext cx="40324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 smtClean="0">
                <a:latin typeface="+mj-lt"/>
                <a:ea typeface="Calibri" pitchFamily="34" charset="0"/>
                <a:cs typeface="Times New Roman" pitchFamily="18" charset="0"/>
              </a:rPr>
              <a:t>INTRODUCTION</a:t>
            </a:r>
            <a:endParaRPr lang="en-US" sz="3600" b="1" noProof="1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1683603" y="20972055"/>
            <a:ext cx="763284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3600" b="1" noProof="1">
                <a:latin typeface="+mj-lt"/>
                <a:ea typeface="Calibri" pitchFamily="34" charset="0"/>
                <a:cs typeface="Times New Roman" pitchFamily="18" charset="0"/>
              </a:rPr>
              <a:t>MATERIALS AND </a:t>
            </a:r>
            <a:r>
              <a:rPr lang="en-US" sz="3600" b="1" noProof="1" smtClean="0">
                <a:latin typeface="+mj-lt"/>
                <a:ea typeface="Calibri" pitchFamily="34" charset="0"/>
                <a:cs typeface="Times New Roman" pitchFamily="18" charset="0"/>
              </a:rPr>
              <a:t>METHODS</a:t>
            </a:r>
            <a:endParaRPr lang="en-US" sz="3600" b="1" noProof="1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3339787" y="31410993"/>
            <a:ext cx="4536504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2000" b="1" noProof="1"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600" b="1" noProof="1" smtClean="0">
                <a:latin typeface="+mj-lt"/>
                <a:ea typeface="Calibri" pitchFamily="34" charset="0"/>
                <a:cs typeface="Times New Roman" pitchFamily="18" charset="0"/>
              </a:rPr>
              <a:t>CONCLUSIONS</a:t>
            </a:r>
            <a:endParaRPr lang="en-US" sz="3600" noProof="1">
              <a:latin typeface="+mj-lt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602484" y="38249879"/>
            <a:ext cx="9831387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defTabSz="914400">
              <a:defRPr/>
            </a:pPr>
            <a:r>
              <a:rPr lang="en-US" sz="3600" b="1" dirty="0" smtClean="0">
                <a:latin typeface="+mj-lt"/>
                <a:ea typeface="Calibri" pitchFamily="34" charset="0"/>
                <a:cs typeface="Times New Roman" pitchFamily="18" charset="0"/>
              </a:rPr>
              <a:t>ACKNOWLEDGEMENTS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664823" y="38105879"/>
            <a:ext cx="5256584" cy="6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defTabSz="41762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noProof="1" smtClean="0">
                <a:latin typeface="+mn-lt"/>
                <a:cs typeface="+mn-cs"/>
              </a:rPr>
              <a:t>REFERENCES</a:t>
            </a:r>
            <a:endParaRPr lang="en-US" sz="3600" b="1" noProof="1">
              <a:latin typeface="+mn-lt"/>
              <a:cs typeface="+mn-cs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-677788"/>
            <a:ext cx="184150" cy="13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defTabSz="41762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-12700" y="20682089"/>
            <a:ext cx="0" cy="2592000"/>
          </a:xfrm>
          <a:prstGeom prst="line">
            <a:avLst/>
          </a:prstGeom>
          <a:ln w="76200"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2187659" y="24644054"/>
            <a:ext cx="7200800" cy="646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+mn-lt"/>
              </a:rPr>
              <a:t>RESULTS AND </a:t>
            </a:r>
            <a:r>
              <a:rPr lang="en-GB" sz="3600" b="1" dirty="0" smtClean="0">
                <a:latin typeface="+mn-lt"/>
              </a:rPr>
              <a:t>DISCUSSIONS</a:t>
            </a:r>
            <a:endParaRPr lang="en-US" sz="3600" dirty="0">
              <a:latin typeface="+mn-lt"/>
            </a:endParaRPr>
          </a:p>
        </p:txBody>
      </p:sp>
      <p:pic>
        <p:nvPicPr>
          <p:cNvPr id="2055" name="Picture 1" descr="Description: C:\Users\dell\Desktop\TUEF2020\Scientific Committee Kit\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70" y="1260529"/>
            <a:ext cx="4897388" cy="367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" descr="Description: C:\Users\dell\Desktop\TUEF2020\Scientific Committee Kit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48" y="1582781"/>
            <a:ext cx="7533755" cy="30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 bwMode="auto">
          <a:xfrm>
            <a:off x="23492915" y="677787"/>
            <a:ext cx="4824536" cy="3658198"/>
            <a:chOff x="5219700" y="192088"/>
            <a:chExt cx="4579938" cy="3720152"/>
          </a:xfrm>
        </p:grpSpPr>
        <p:pic>
          <p:nvPicPr>
            <p:cNvPr id="21" name="Picture 20" descr="C:\Users\dell\Desktop\ISR19 Prof Mostafa Speech\s_circl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9700" y="192088"/>
              <a:ext cx="4087260" cy="358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4" descr="Image result for Tanta University png"/>
            <p:cNvSpPr>
              <a:spLocks noChangeAspect="1" noChangeArrowheads="1"/>
            </p:cNvSpPr>
            <p:nvPr/>
          </p:nvSpPr>
          <p:spPr bwMode="auto">
            <a:xfrm>
              <a:off x="9494838" y="276225"/>
              <a:ext cx="3048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algn="l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Times New Roman"/>
                  <a:cs typeface="Arial"/>
                </a:rPr>
                <a:t> </a:t>
              </a:r>
            </a:p>
          </p:txBody>
        </p:sp>
        <p:pic>
          <p:nvPicPr>
            <p:cNvPr id="23" name="Picture 22" descr="C:\Users\dell\Desktop\140178466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31908" y="1397640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3027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4572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997</TotalTime>
  <Words>54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USING GREEN COLD PRESSING TO PRODUCE FISH OIL FROM INDUSTRIAL SALMON WASTE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and Fruiting of Some Sweet Cherry Cultivars on SL64 Rootstock in the South-Eastern Part of Romania</dc:title>
  <dc:creator>Adrian</dc:creator>
  <cp:lastModifiedBy>Dr TAREK</cp:lastModifiedBy>
  <cp:revision>233</cp:revision>
  <dcterms:created xsi:type="dcterms:W3CDTF">2011-08-18T08:47:05Z</dcterms:created>
  <dcterms:modified xsi:type="dcterms:W3CDTF">2019-09-13T17:12:03Z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DDC012AB-C965-4FC5-865D-E46E5D17E317</vt:lpwstr>
  </property>
  <property fmtid="{D5CDD505-2E9C-101B-9397-08002B2CF9AE}" pid="3" name="ArticulatePath">
    <vt:lpwstr>Poster_Template_2019</vt:lpwstr>
  </property>
</Properties>
</file>